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zh-CN"/>
              <a:t>的地方</a:t>
            </a:r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WPS 文字</Application>
  <PresentationFormat>宽屏</PresentationFormat>
  <Paragraphs>2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Wingdings</vt:lpstr>
      <vt:lpstr>苹方-简</vt:lpstr>
      <vt:lpstr>微软雅黑</vt:lpstr>
      <vt:lpstr>汉仪旗黑</vt:lpstr>
      <vt:lpstr>宋体</vt:lpstr>
      <vt:lpstr>Arial Unicode MS</vt:lpstr>
      <vt:lpstr>汉仪书宋二KW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宁静致远</cp:lastModifiedBy>
  <cp:revision>164</cp:revision>
  <dcterms:created xsi:type="dcterms:W3CDTF">2026-10-30T09:08:44Z</dcterms:created>
  <dcterms:modified xsi:type="dcterms:W3CDTF">2026-10-30T09:08:44Z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2052-12.1.25867.25867</vt:lpwstr>
  </property>
  <property fmtid="{D5CDD505-2E9C-101B-9397-08002B2CF9AE}" pid="3" name="ICV">
    <vt:lpwstr>307950EE0D4781458C5EE46AA90E21B4_41</vt:lpwstr>
  </property>
</Properties>
</file>